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8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9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10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1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12" r:id="rId3"/>
    <p:sldMasterId id="2147483724" r:id="rId4"/>
    <p:sldMasterId id="2147483736" r:id="rId5"/>
    <p:sldMasterId id="2147483748" r:id="rId6"/>
    <p:sldMasterId id="2147483760" r:id="rId7"/>
    <p:sldMasterId id="2147483773" r:id="rId8"/>
    <p:sldMasterId id="2147483785" r:id="rId9"/>
    <p:sldMasterId id="2147483797" r:id="rId10"/>
    <p:sldMasterId id="2147483809" r:id="rId11"/>
    <p:sldMasterId id="2147483821" r:id="rId12"/>
  </p:sldMasterIdLst>
  <p:notesMasterIdLst>
    <p:notesMasterId r:id="rId18"/>
  </p:notesMasterIdLst>
  <p:handoutMasterIdLst>
    <p:handoutMasterId r:id="rId19"/>
  </p:handoutMasterIdLst>
  <p:sldIdLst>
    <p:sldId id="277" r:id="rId13"/>
    <p:sldId id="272" r:id="rId14"/>
    <p:sldId id="278" r:id="rId15"/>
    <p:sldId id="279" r:id="rId16"/>
    <p:sldId id="274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範例" id="{8A0786E8-BF0D-4ACC-8D6D-860157F9F944}">
          <p14:sldIdLst>
            <p14:sldId id="277"/>
          </p14:sldIdLst>
        </p14:section>
        <p14:section name="空白提案簡報" id="{9487BB03-4565-4A44-B513-ABA8642C610C}">
          <p14:sldIdLst>
            <p14:sldId id="272"/>
            <p14:sldId id="278"/>
            <p14:sldId id="279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ECF"/>
    <a:srgbClr val="766379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8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D2A56-1828-4531-B1EB-893D473AEEC5}" type="datetimeFigureOut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CF96B-F8A9-458B-A591-093CD3CE04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566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F5865-4253-40A9-98FD-5F3A21158F94}" type="datetimeFigureOut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25A20-6B1A-46E7-9855-E1FDEE2670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09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Relationship Id="rId4" Type="http://schemas.openxmlformats.org/officeDocument/2006/relationships/image" Target="../media/image3.png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5.png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2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2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5.png"/></Relationships>
</file>

<file path=ppt/slideLayouts/_rels/slideLayout1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5.png"/></Relationships>
</file>

<file path=ppt/slideLayouts/_rels/slideLayout1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3.png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2.png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Relationship Id="rId4" Type="http://schemas.openxmlformats.org/officeDocument/2006/relationships/image" Target="../media/image3.png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Relationship Id="rId4" Type="http://schemas.openxmlformats.org/officeDocument/2006/relationships/image" Target="../media/image3.png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BC69CC3-A60F-428B-832D-370B7117E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3A9C7321-1E6A-40C2-83EE-1EAC28B5F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F72D8C0-76F9-40D4-887B-ED0842A6E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17FE5E8-F44E-4E97-A1D2-4FE3708D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DE87639-896E-4912-B62E-11644FA7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6926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FEFDCA9-8275-45F4-AFE8-BFA8761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C4633D32-41B7-463C-BB7B-A8877167A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516D8FE-1563-415A-B08C-34C4571D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3A9EE94-D21B-4DED-B579-23E677AA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0E4E18C-2712-49B3-A23B-7859E749A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880177"/>
      </p:ext>
    </p:extLst>
  </p:cSld>
  <p:clrMapOvr>
    <a:masterClrMapping/>
  </p:clrMapOvr>
  <p:hf hdr="0" ftr="0" dt="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0883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11773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1776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31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3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762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83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07" y="612915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83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07" y="612915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53377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49"/>
            <a:ext cx="10515600" cy="87401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 flipV="1">
            <a:off x="777307" y="61726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/>
          <p:nvPr/>
        </p:nvSpPr>
        <p:spPr>
          <a:xfrm flipV="1">
            <a:off x="777307" y="61726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5"/>
          <p:cNvSpPr txBox="1">
            <a:spLocks/>
          </p:cNvSpPr>
          <p:nvPr/>
        </p:nvSpPr>
        <p:spPr>
          <a:xfrm>
            <a:off x="777240" y="63617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4916757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51"/>
            <a:ext cx="10515600" cy="91674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8" y="1594883"/>
            <a:ext cx="10515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777307" y="61726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/>
          <p:nvPr/>
        </p:nvSpPr>
        <p:spPr>
          <a:xfrm flipV="1">
            <a:off x="777307" y="61726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7240" y="6361789"/>
            <a:ext cx="2743200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fld id="{737EB5C1-79C5-4B19-A909-C3980751109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6864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6" y="170982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6" y="458959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6628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1347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4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FD4BFDD0-9271-4CFA-9929-5552BAEF5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4DD8F090-0AA8-4DE3-B49E-396C5D5A0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1F264F8-E6DC-4E1D-84CC-279AE6CA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EC0BC86-47EE-4835-8222-8F4CB246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AE86F0D-28DB-4ED8-B9CA-8D8B5261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8695310"/>
      </p:ext>
    </p:extLst>
  </p:cSld>
  <p:clrMapOvr>
    <a:masterClrMapping/>
  </p:clrMapOvr>
  <p:hf hdr="0" ftr="0" dt="0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7528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50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7986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50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6779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7338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87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87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0928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497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62" y="612953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497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62" y="612953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>
          <a:xfrm>
            <a:off x="777248" y="2462454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3" hasCustomPrompt="1"/>
          </p:nvPr>
        </p:nvSpPr>
        <p:spPr>
          <a:xfrm>
            <a:off x="777246" y="3593996"/>
            <a:ext cx="7100277" cy="898525"/>
          </a:xfrm>
        </p:spPr>
        <p:txBody>
          <a:bodyPr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4"/>
          </p:nvPr>
        </p:nvSpPr>
        <p:spPr>
          <a:xfrm>
            <a:off x="757835" y="4401934"/>
            <a:ext cx="2743200" cy="365125"/>
          </a:xfrm>
        </p:spPr>
        <p:txBody>
          <a:bodyPr/>
          <a:lstStyle>
            <a:lvl1pPr>
              <a:defRPr sz="2400" b="1"/>
            </a:lvl1pPr>
          </a:lstStyle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angle 7"/>
          <p:cNvSpPr/>
          <p:nvPr/>
        </p:nvSpPr>
        <p:spPr>
          <a:xfrm>
            <a:off x="777240" y="50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6"/>
          <p:cNvSpPr/>
          <p:nvPr/>
        </p:nvSpPr>
        <p:spPr>
          <a:xfrm flipV="1">
            <a:off x="777362" y="612954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8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49"/>
            <a:ext cx="10515600" cy="874014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 flipV="1">
            <a:off x="777362" y="617307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3673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/>
          <p:nvPr/>
        </p:nvSpPr>
        <p:spPr>
          <a:xfrm flipV="1">
            <a:off x="777362" y="617307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投影片編號版面配置區 5"/>
          <p:cNvSpPr txBox="1">
            <a:spLocks/>
          </p:cNvSpPr>
          <p:nvPr/>
        </p:nvSpPr>
        <p:spPr>
          <a:xfrm>
            <a:off x="777240" y="63557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  <p:sp>
        <p:nvSpPr>
          <p:cNvPr id="14" name="Rectangle 6"/>
          <p:cNvSpPr/>
          <p:nvPr/>
        </p:nvSpPr>
        <p:spPr>
          <a:xfrm flipV="1">
            <a:off x="777362" y="6173088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投影片編號版面配置區 5"/>
          <p:cNvSpPr txBox="1">
            <a:spLocks/>
          </p:cNvSpPr>
          <p:nvPr/>
        </p:nvSpPr>
        <p:spPr>
          <a:xfrm>
            <a:off x="777240" y="63557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35296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51"/>
            <a:ext cx="10515600" cy="91674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8" y="1594883"/>
            <a:ext cx="10515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7240" y="6339952"/>
            <a:ext cx="2743200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fld id="{737EB5C1-79C5-4B19-A909-C3980751109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777362" y="617307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/>
          <p:nvPr/>
        </p:nvSpPr>
        <p:spPr>
          <a:xfrm flipV="1">
            <a:off x="777362" y="617307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62" y="6173088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98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6" y="1710234"/>
            <a:ext cx="10515600" cy="2852737"/>
          </a:xfrm>
        </p:spPr>
        <p:txBody>
          <a:bodyPr anchor="b"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6" y="458997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投影片編號版面配置區 5"/>
          <p:cNvSpPr txBox="1">
            <a:spLocks/>
          </p:cNvSpPr>
          <p:nvPr/>
        </p:nvSpPr>
        <p:spPr>
          <a:xfrm>
            <a:off x="777240" y="63399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  <p:sp>
        <p:nvSpPr>
          <p:cNvPr id="9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投影片編號版面配置區 5"/>
          <p:cNvSpPr txBox="1">
            <a:spLocks/>
          </p:cNvSpPr>
          <p:nvPr/>
        </p:nvSpPr>
        <p:spPr>
          <a:xfrm>
            <a:off x="777240" y="63399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90358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altLang="en-US" sz="4400" b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7240" y="6339952"/>
            <a:ext cx="2743200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fld id="{737EB5C1-79C5-4B19-A909-C3980751109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2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07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7698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1021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62" y="613008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11" name="Rectangle 7"/>
          <p:cNvSpPr/>
          <p:nvPr/>
        </p:nvSpPr>
        <p:spPr>
          <a:xfrm>
            <a:off x="777240" y="1035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 flipV="1">
            <a:off x="777362" y="613009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Documents and Settings\938039\桌面\LOGO\慈善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8830" y="6332434"/>
            <a:ext cx="3558193" cy="4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C:\Documents and Settings\938039\桌面\未命名-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7336" y="6316533"/>
            <a:ext cx="1700792" cy="44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289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50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62" y="612954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50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62" y="612954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>
          <a:xfrm>
            <a:off x="777248" y="2462466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3" hasCustomPrompt="1"/>
          </p:nvPr>
        </p:nvSpPr>
        <p:spPr>
          <a:xfrm>
            <a:off x="777246" y="3593996"/>
            <a:ext cx="7100277" cy="898525"/>
          </a:xfrm>
        </p:spPr>
        <p:txBody>
          <a:bodyPr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4"/>
          </p:nvPr>
        </p:nvSpPr>
        <p:spPr>
          <a:xfrm>
            <a:off x="757835" y="4401946"/>
            <a:ext cx="2743200" cy="365125"/>
          </a:xfrm>
        </p:spPr>
        <p:txBody>
          <a:bodyPr/>
          <a:lstStyle>
            <a:lvl1pPr>
              <a:defRPr sz="2400" b="1"/>
            </a:lvl1pPr>
          </a:lstStyle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96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50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62" y="612954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50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62" y="612954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>
          <a:xfrm>
            <a:off x="777248" y="2462466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3" hasCustomPrompt="1"/>
          </p:nvPr>
        </p:nvSpPr>
        <p:spPr>
          <a:xfrm>
            <a:off x="777246" y="3593996"/>
            <a:ext cx="7100277" cy="898525"/>
          </a:xfrm>
        </p:spPr>
        <p:txBody>
          <a:bodyPr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4"/>
          </p:nvPr>
        </p:nvSpPr>
        <p:spPr>
          <a:xfrm>
            <a:off x="757835" y="4401946"/>
            <a:ext cx="2743200" cy="365125"/>
          </a:xfrm>
        </p:spPr>
        <p:txBody>
          <a:bodyPr/>
          <a:lstStyle>
            <a:lvl1pPr>
              <a:defRPr sz="2400" b="1"/>
            </a:lvl1pPr>
          </a:lstStyle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95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15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45" y="6129178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15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45" y="6129178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>
          <a:xfrm>
            <a:off x="777248" y="2462098"/>
            <a:ext cx="105156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3" hasCustomPrompt="1"/>
          </p:nvPr>
        </p:nvSpPr>
        <p:spPr>
          <a:xfrm>
            <a:off x="777246" y="3593996"/>
            <a:ext cx="7100277" cy="898525"/>
          </a:xfrm>
        </p:spPr>
        <p:txBody>
          <a:bodyPr>
            <a:normAutofit/>
          </a:bodyPr>
          <a:lstStyle>
            <a:lvl1pPr marL="0" indent="0">
              <a:buNone/>
              <a:defRPr sz="3200" b="1"/>
            </a:lvl1pPr>
          </a:lstStyle>
          <a:p>
            <a:pPr lvl="0"/>
            <a:r>
              <a:rPr lang="zh-TW" altLang="en-US" dirty="0"/>
              <a:t>按一下以編輯母片副標題樣式</a:t>
            </a:r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4"/>
          </p:nvPr>
        </p:nvSpPr>
        <p:spPr>
          <a:xfrm>
            <a:off x="757835" y="4401578"/>
            <a:ext cx="2743200" cy="365125"/>
          </a:xfrm>
        </p:spPr>
        <p:txBody>
          <a:bodyPr/>
          <a:lstStyle>
            <a:lvl1pPr>
              <a:defRPr sz="2400" b="1"/>
            </a:lvl1pPr>
          </a:lstStyle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11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37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798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77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99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0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7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7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076E4F4-758F-47BA-9920-1F45FBE2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4EEDC90-78F8-4F59-B7F2-08A6276F6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2645ECA-7B68-4A6F-9B36-DA1355C6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57D651F-19A5-49B3-A67D-D40036A8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4E3510C-E910-4A6E-86C7-B655ED5B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88698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30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91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163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44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94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385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31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62" y="612941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31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62" y="612941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620549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49"/>
            <a:ext cx="10515600" cy="87401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6"/>
          <p:cNvSpPr/>
          <p:nvPr/>
        </p:nvSpPr>
        <p:spPr>
          <a:xfrm flipV="1">
            <a:off x="777362" y="617295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/>
          <p:nvPr/>
        </p:nvSpPr>
        <p:spPr>
          <a:xfrm flipV="1">
            <a:off x="777362" y="617295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5"/>
          <p:cNvSpPr txBox="1">
            <a:spLocks/>
          </p:cNvSpPr>
          <p:nvPr/>
        </p:nvSpPr>
        <p:spPr>
          <a:xfrm>
            <a:off x="777240" y="63620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24304599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51"/>
            <a:ext cx="10515600" cy="91674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8" y="1594883"/>
            <a:ext cx="10515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777362" y="617295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/>
          <p:nvPr/>
        </p:nvSpPr>
        <p:spPr>
          <a:xfrm flipV="1">
            <a:off x="777362" y="617295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7240" y="6362049"/>
            <a:ext cx="2743200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2732750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6" y="171005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6" y="458985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40456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CA19F3-97C8-4960-A111-BE87A9043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151342A-2D16-4D91-A450-8E8619044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56F9986-CC42-405C-9D82-4DB8C4A85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57066B7-F75D-48CE-988B-512FBDA9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CB79C01-9288-476A-A586-1E7DD953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253939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155154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179310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C6D4-077F-4C0E-B2FF-873ACC38473E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683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74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363604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74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110330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395851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9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338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719535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31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62" y="6129388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319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62" y="6129388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6000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49"/>
            <a:ext cx="10515600" cy="87401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 flipV="1">
            <a:off x="777362" y="617293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/>
          <p:nvPr/>
        </p:nvSpPr>
        <p:spPr>
          <a:xfrm flipV="1">
            <a:off x="777362" y="617293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5"/>
          <p:cNvSpPr txBox="1">
            <a:spLocks/>
          </p:cNvSpPr>
          <p:nvPr/>
        </p:nvSpPr>
        <p:spPr>
          <a:xfrm>
            <a:off x="777240" y="63620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834476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51"/>
            <a:ext cx="10515600" cy="91674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8" y="1594883"/>
            <a:ext cx="10515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777362" y="617293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/>
          <p:nvPr/>
        </p:nvSpPr>
        <p:spPr>
          <a:xfrm flipV="1">
            <a:off x="777362" y="617293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7240" y="6362025"/>
            <a:ext cx="2743200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fld id="{737EB5C1-79C5-4B19-A909-C3980751109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186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75FA757-2442-4F72-B547-917C4D14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8264942-5F7A-4503-AAC7-0A7F5055F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6C96775F-8657-409C-84AE-80229750B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FA3B0510-3D4A-4CE7-81A4-1595718E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359B1026-1846-41B6-87AA-0B6E8A95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FCDBBC31-2643-41A4-9FB8-07A450D7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927949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6" y="171005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6" y="458983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016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5515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789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739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74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719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74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531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513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9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338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091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301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62" y="612937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301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62" y="612937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1443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49"/>
            <a:ext cx="10515600" cy="87401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 flipV="1">
            <a:off x="777362" y="617291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/>
          <p:nvPr/>
        </p:nvSpPr>
        <p:spPr>
          <a:xfrm flipV="1">
            <a:off x="777362" y="617291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5"/>
          <p:cNvSpPr txBox="1">
            <a:spLocks/>
          </p:cNvSpPr>
          <p:nvPr/>
        </p:nvSpPr>
        <p:spPr>
          <a:xfrm>
            <a:off x="777240" y="63620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4327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DA415C5-1D47-4F1E-9653-DCF4F6CC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9338F01-2FF1-438A-8DF4-7A9B35CC0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DFAD4A2-4210-4E94-9CF1-6AE4519AF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F5BEF29B-CD3F-4758-9975-AB6D649B9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B39C2BCA-078F-46C2-A7B0-A5648EE3B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ACEB9014-457D-4DFF-8466-56598A8F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C4362536-B167-4FC1-A811-73675308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537801B2-FFED-4B46-BC6D-122684BF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271916"/>
      </p:ext>
    </p:extLst>
  </p:cSld>
  <p:clrMapOvr>
    <a:masterClrMapping/>
  </p:clrMapOvr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51"/>
            <a:ext cx="10515600" cy="91674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8" y="1594883"/>
            <a:ext cx="10515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777362" y="617291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/>
          <p:nvPr/>
        </p:nvSpPr>
        <p:spPr>
          <a:xfrm flipV="1">
            <a:off x="777362" y="617291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7240" y="6362007"/>
            <a:ext cx="2743200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fld id="{737EB5C1-79C5-4B19-A909-C3980751109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60440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6" y="17100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6" y="4589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52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14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53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040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72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651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72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49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03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9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338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52923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9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587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707C1B9-94EE-4457-A3CE-1AEE82D2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26BC5278-0933-4EB3-B680-AB76D69F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92FA2E9E-E134-4EC9-9C54-46454418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40C8A95-5073-48B2-BE3F-92F4B673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777102"/>
      </p:ext>
    </p:extLst>
  </p:cSld>
  <p:clrMapOvr>
    <a:masterClrMapping/>
  </p:clrMapOvr>
  <p:hf hdr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b="1">
                <a:latin typeface="+mn-ea"/>
                <a:ea typeface="+mn-ea"/>
              </a:defRPr>
            </a:lvl4pPr>
            <a:lvl5pPr>
              <a:defRPr b="1">
                <a:latin typeface="+mn-ea"/>
                <a:ea typeface="+mn-ea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4298600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6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089265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4917" y="1196975"/>
            <a:ext cx="5281083" cy="49291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9200" y="1196975"/>
            <a:ext cx="5283200" cy="49291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30416876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5413" y="274638"/>
            <a:ext cx="10766987" cy="634082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142206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1781968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142206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1781968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6977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56690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6678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5" y="27311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195246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9173669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1051702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92117" y="274705"/>
            <a:ext cx="2690283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4917" y="274705"/>
            <a:ext cx="78740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</p:txBody>
      </p:sp>
    </p:spTree>
    <p:extLst>
      <p:ext uri="{BB962C8B-B14F-4D97-AF65-F5344CB8AC3E}">
        <p14:creationId xmlns:p14="http://schemas.microsoft.com/office/powerpoint/2010/main" val="338505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D755FFD7-6203-456E-93EC-887E4EF3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C6D4-077F-4C0E-B2FF-873ACC38473E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66A358D1-F308-45C5-AB57-622EFCD5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747D377-F18A-4C26-B66F-ED58537B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71083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34432" y="1509185"/>
            <a:ext cx="5640000" cy="480060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defTabSz="79339">
              <a:buFontTx/>
              <a:buNone/>
              <a:defRPr sz="900">
                <a:solidFill>
                  <a:schemeClr val="tx1"/>
                </a:solidFill>
                <a:latin typeface="+mn-lt"/>
              </a:defRPr>
            </a:lvl1pPr>
            <a:lvl2pPr marL="153207" indent="0" defTabSz="0">
              <a:buFontTx/>
              <a:buNone/>
              <a:defRPr sz="900">
                <a:solidFill>
                  <a:schemeClr val="tx1"/>
                </a:solidFill>
                <a:latin typeface="+mn-lt"/>
              </a:defRPr>
            </a:lvl2pPr>
            <a:lvl3pPr marL="385752" indent="0" defTabSz="0">
              <a:buFontTx/>
              <a:buNone/>
              <a:defRPr sz="900">
                <a:solidFill>
                  <a:schemeClr val="tx1"/>
                </a:solidFill>
                <a:latin typeface="+mn-lt"/>
              </a:defRPr>
            </a:lvl3pPr>
            <a:lvl4pPr marL="619666" indent="0" defTabSz="0">
              <a:buFontTx/>
              <a:buNone/>
              <a:defRPr sz="800">
                <a:solidFill>
                  <a:schemeClr val="tx1"/>
                </a:solidFill>
                <a:latin typeface="+mn-lt"/>
              </a:defRPr>
            </a:lvl4pPr>
            <a:lvl5pPr marL="854947" indent="0" defTabSz="0">
              <a:buFontTx/>
              <a:buNone/>
              <a:defRPr sz="7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-4152" y="347652"/>
            <a:ext cx="206391" cy="180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/>
          <a:lstStyle>
            <a:lvl1pPr marL="0" indent="0">
              <a:buNone/>
              <a:defRPr sz="100" baseline="0"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02238" y="272674"/>
            <a:ext cx="3973949" cy="858755"/>
          </a:xfrm>
          <a:prstGeom prst="rect">
            <a:avLst/>
          </a:prstGeom>
        </p:spPr>
        <p:txBody>
          <a:bodyPr rtlCol="0" anchor="t">
            <a:noAutofit/>
          </a:bodyPr>
          <a:lstStyle>
            <a:lvl1pPr algn="l">
              <a:lnSpc>
                <a:spcPct val="80000"/>
              </a:lnSpc>
              <a:defRPr sz="1400"/>
            </a:lvl1pPr>
          </a:lstStyle>
          <a:p>
            <a:r>
              <a:rPr lang="zh-TW" altLang="en-US" smtClean="0"/>
              <a:t>按一下以編輯母片標題樣式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30572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101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19" y="61291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101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19" y="61291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54730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49"/>
            <a:ext cx="10515600" cy="87401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 flipV="1">
            <a:off x="777319" y="617273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/>
          <p:nvPr/>
        </p:nvSpPr>
        <p:spPr>
          <a:xfrm flipV="1">
            <a:off x="777319" y="617273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5"/>
          <p:cNvSpPr txBox="1">
            <a:spLocks/>
          </p:cNvSpPr>
          <p:nvPr/>
        </p:nvSpPr>
        <p:spPr>
          <a:xfrm>
            <a:off x="777240" y="63618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7692233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51"/>
            <a:ext cx="10515600" cy="91674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8" y="1594883"/>
            <a:ext cx="10515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777319" y="617273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/>
          <p:nvPr/>
        </p:nvSpPr>
        <p:spPr>
          <a:xfrm flipV="1">
            <a:off x="777319" y="6172736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7240" y="6361831"/>
            <a:ext cx="2743200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fld id="{737EB5C1-79C5-4B19-A909-C3980751109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00408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6" y="1709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6" y="45896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5995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4617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260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770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52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3937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52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8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40F1788-5C99-48C5-A6A7-63423EDD9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0C6CEBF-0DAC-49B8-8965-B664076C6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13C6DDC2-B27C-4666-9D89-A84041F4A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829E0B9-4588-4136-82E9-F585C243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AFFCD5E-BE21-4D22-B1E0-BE3EFC33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8FFDE143-3B6E-4179-ABA2-E2F6A3A8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452989"/>
      </p:ext>
    </p:extLst>
  </p:cSld>
  <p:clrMapOvr>
    <a:masterClrMapping/>
  </p:clrMapOvr>
  <p:hf hdr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443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9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315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4964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83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307" y="612915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83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307" y="6129152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07144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49"/>
            <a:ext cx="10515600" cy="87401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 flipV="1">
            <a:off x="777307" y="61726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/>
          <p:nvPr/>
        </p:nvSpPr>
        <p:spPr>
          <a:xfrm flipV="1">
            <a:off x="777307" y="61726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5"/>
          <p:cNvSpPr txBox="1">
            <a:spLocks/>
          </p:cNvSpPr>
          <p:nvPr/>
        </p:nvSpPr>
        <p:spPr>
          <a:xfrm>
            <a:off x="777240" y="63617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7781716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51"/>
            <a:ext cx="10515600" cy="91674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8" y="1594883"/>
            <a:ext cx="10515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777307" y="61726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/>
          <p:nvPr/>
        </p:nvSpPr>
        <p:spPr>
          <a:xfrm flipV="1">
            <a:off x="777307" y="6172694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7240" y="6361789"/>
            <a:ext cx="2743200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fld id="{737EB5C1-79C5-4B19-A909-C3980751109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169045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6" y="170982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6" y="458959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3969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40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4768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24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50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9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A0D206A-4E7F-40AA-A58C-0110DDCE0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CN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BBD09891-3C3E-4AEA-B69A-A7F5B7A5A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15E406D8-1E71-4C72-BA9E-2673BF759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50F7E12-5E0B-4950-8914-3B10C204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F04D5222-DCD3-4959-90C3-F1310AC0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D6B45E5-C935-44A9-B078-10726262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454762"/>
      </p:ext>
    </p:extLst>
  </p:cSld>
  <p:clrMapOvr>
    <a:masterClrMapping/>
  </p:clrMapOvr>
  <p:hf hdr="0" ft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50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94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746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608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87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87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0443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" y="4"/>
            <a:ext cx="12192000" cy="6857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7240" y="6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 flipV="1">
            <a:off x="777251" y="6129068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26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/>
          <p:cNvSpPr/>
          <p:nvPr/>
        </p:nvSpPr>
        <p:spPr>
          <a:xfrm>
            <a:off x="777240" y="6"/>
            <a:ext cx="10658109" cy="2170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 flipV="1">
            <a:off x="777251" y="6129068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659" y="62404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78665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49"/>
            <a:ext cx="10515600" cy="87401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577791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 flipV="1">
            <a:off x="777251" y="617261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2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/>
          <p:nvPr/>
        </p:nvSpPr>
        <p:spPr>
          <a:xfrm flipV="1">
            <a:off x="777251" y="617261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5"/>
          <p:cNvSpPr txBox="1">
            <a:spLocks/>
          </p:cNvSpPr>
          <p:nvPr/>
        </p:nvSpPr>
        <p:spPr>
          <a:xfrm>
            <a:off x="777240" y="63617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l" defTabSz="914400" rtl="0" eaLnBrk="1" latinLnBrk="0" hangingPunct="1">
              <a:defRPr sz="1200" b="1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7EB5C1-79C5-4B19-A909-C39807511094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4185841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8" y="424951"/>
            <a:ext cx="10515600" cy="91674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8" y="1594883"/>
            <a:ext cx="10515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777251" y="617261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1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/>
          <p:nvPr/>
        </p:nvSpPr>
        <p:spPr>
          <a:xfrm flipV="1">
            <a:off x="777251" y="6172610"/>
            <a:ext cx="10658108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777241" y="0"/>
            <a:ext cx="10658107" cy="419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938039\Desktop\台新慈善雲_PPT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2073" y="6292140"/>
            <a:ext cx="3023275" cy="5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77240" y="6361705"/>
            <a:ext cx="2743200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fld id="{737EB5C1-79C5-4B19-A909-C3980751109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401852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6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6" y="458951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5646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391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0516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Relationship Id="rId14" Type="http://schemas.microsoft.com/office/2007/relationships/hdphoto" Target="../media/hdphoto1.wdp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microsoft.com/office/2007/relationships/hdphoto" Target="../media/hdphoto1.wdp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19.xml"/><Relationship Id="rId10" Type="http://schemas.openxmlformats.org/officeDocument/2006/relationships/theme" Target="../theme/theme12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microsoft.com/office/2007/relationships/hdphoto" Target="../media/hdphoto1.wdp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microsoft.com/office/2007/relationships/hdphoto" Target="../media/hdphoto1.wdp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microsoft.com/office/2007/relationships/hdphoto" Target="../media/hdphoto1.wdp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microsoft.com/office/2007/relationships/hdphoto" Target="../media/hdphoto1.wdp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BCA8194-A7BB-4582-AFCA-D0804650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5ADF168-6C96-4563-AA3A-2316A4F40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111345D-D4EC-4B98-A8EB-3BCA86651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3C0C3DE-CE59-4B05-92DC-85A0D2954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3A34524-ACCF-44EF-A35E-87B20C1DB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50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8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8" y="63563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5" cy="6858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430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8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4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8" y="63564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4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2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8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8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8" y="63568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8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1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10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0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8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7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C405-8B0C-45AB-8A5A-5E767BC99365}" type="datetime1">
              <a:rPr lang="zh-TW" altLang="en-US" smtClean="0"/>
              <a:t>2023/6/17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8" y="635674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7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D7655-366F-482C-8810-8A83F165B50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7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8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7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8" y="63567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7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7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8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7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8" y="635670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7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3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1"/>
          <p:cNvSpPr txBox="1">
            <a:spLocks noChangeArrowheads="1"/>
          </p:cNvSpPr>
          <p:nvPr/>
        </p:nvSpPr>
        <p:spPr bwMode="auto">
          <a:xfrm>
            <a:off x="624417" y="6381817"/>
            <a:ext cx="3071283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PMingLiU" pitchFamily="18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zh-TW" altLang="en-US" sz="1000" dirty="0" smtClean="0">
                <a:solidFill>
                  <a:srgbClr val="808080"/>
                </a:solidFill>
                <a:latin typeface="標楷體" pitchFamily="65" charset="-120"/>
                <a:ea typeface="標楷體" pitchFamily="65" charset="-120"/>
              </a:rPr>
              <a:t>誠信承諾創新合作</a:t>
            </a:r>
          </a:p>
        </p:txBody>
      </p:sp>
      <p:sp>
        <p:nvSpPr>
          <p:cNvPr id="9220" name="Line 22"/>
          <p:cNvSpPr>
            <a:spLocks noChangeShapeType="1"/>
          </p:cNvSpPr>
          <p:nvPr/>
        </p:nvSpPr>
        <p:spPr bwMode="auto">
          <a:xfrm>
            <a:off x="814917" y="981075"/>
            <a:ext cx="1075266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180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9221" name="Line 23"/>
          <p:cNvSpPr>
            <a:spLocks noChangeShapeType="1"/>
          </p:cNvSpPr>
          <p:nvPr/>
        </p:nvSpPr>
        <p:spPr bwMode="auto">
          <a:xfrm>
            <a:off x="2734778" y="6524625"/>
            <a:ext cx="777875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1800">
              <a:solidFill>
                <a:srgbClr val="000000"/>
              </a:solidFill>
              <a:ea typeface="新細明體" charset="-120"/>
            </a:endParaRPr>
          </a:p>
        </p:txBody>
      </p:sp>
      <p:pic>
        <p:nvPicPr>
          <p:cNvPr id="9222" name="Picture 17" descr="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733" y="6237288"/>
            <a:ext cx="12192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814917" y="274638"/>
            <a:ext cx="8930216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922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917" y="1196975"/>
            <a:ext cx="1076748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0032437" y="692763"/>
            <a:ext cx="1536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>
                <a:solidFill>
                  <a:srgbClr val="000000"/>
                </a:solidFill>
              </a:rPr>
              <a:t>客群行銷部</a:t>
            </a:r>
          </a:p>
        </p:txBody>
      </p:sp>
    </p:spTree>
    <p:extLst>
      <p:ext uri="{BB962C8B-B14F-4D97-AF65-F5344CB8AC3E}">
        <p14:creationId xmlns:p14="http://schemas.microsoft.com/office/powerpoint/2010/main" val="24167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Arial" charset="0"/>
          <a:ea typeface="標楷體" pitchFamily="65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Arial" charset="0"/>
          <a:ea typeface="標楷體" pitchFamily="65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Arial" charset="0"/>
          <a:ea typeface="標楷體" pitchFamily="65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Arial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Arial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Arial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Arial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kumimoji="1"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kumimoji="1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8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8" y="6356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6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8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8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4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8" y="63564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4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B5C1-79C5-4B19-A909-C39807511094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0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高雄</a:t>
            </a:r>
            <a:r>
              <a:rPr lang="en-US" altLang="zh-TW" sz="4400" b="1" dirty="0">
                <a:latin typeface="微軟正黑體" pitchFamily="34" charset="-120"/>
                <a:ea typeface="微軟正黑體" pitchFamily="34" charset="-120"/>
              </a:rPr>
              <a:t>OOOO</a:t>
            </a:r>
            <a:r>
              <a:rPr lang="zh-TW" altLang="en-US" sz="4400" b="1" dirty="0">
                <a:latin typeface="微軟正黑體" pitchFamily="34" charset="-120"/>
                <a:ea typeface="微軟正黑體" pitchFamily="34" charset="-120"/>
              </a:rPr>
              <a:t>基金會</a:t>
            </a:r>
            <a:endParaRPr lang="zh-TW" altLang="zh-TW" sz="44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3163"/>
            <a:ext cx="1728192" cy="55409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範例</a:t>
            </a:r>
            <a:endParaRPr lang="en-US" altLang="zh-TW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7025066" y="1066334"/>
            <a:ext cx="4632359" cy="771346"/>
          </a:xfrm>
          <a:prstGeom prst="roundRect">
            <a:avLst>
              <a:gd name="adj" fmla="val 28033"/>
            </a:avLst>
          </a:prstGeom>
          <a:solidFill>
            <a:srgbClr val="ED5A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參加「您的一票，決定愛的力量」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屆，目前獲獎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33060" y="2081864"/>
            <a:ext cx="4659395" cy="28315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endParaRPr lang="en-US" altLang="zh-TW" sz="1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zh-TW" sz="14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會在地服務迄今已逾</a:t>
            </a:r>
            <a:r>
              <a:rPr lang="en-US" altLang="zh-TW" sz="14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zh-TW" sz="14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年，因為有您的支持，讓聾人可以在手話工坊安心就業、讓聾人有自己的舞台可以展現自信與優勢，而我們，更是在聾人身上看見了愛的循環</a:t>
            </a:r>
            <a:r>
              <a:rPr lang="zh-TW" altLang="zh-TW" sz="14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en-US" altLang="zh-TW" sz="1400" dirty="0" smtClean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商品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請描述商品特色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我們</a:t>
            </a:r>
            <a:r>
              <a:rPr lang="zh-TW" altLang="en-US" sz="1400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堅持用原食材的甜味，堅持使用雲林在地特產古坑咖啡和雲林在地嚴選花生，堅持全聾人工作環境，每一塊都是手作、手桿、手切、親手包裝製作</a:t>
            </a:r>
          </a:p>
        </p:txBody>
      </p:sp>
      <p:sp>
        <p:nvSpPr>
          <p:cNvPr id="16" name="矩形 15"/>
          <p:cNvSpPr/>
          <p:nvPr/>
        </p:nvSpPr>
        <p:spPr>
          <a:xfrm>
            <a:off x="695400" y="4819015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內容物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1200" kern="100" dirty="0">
                <a:latin typeface="微軟正黑體" pitchFamily="34" charset="-120"/>
                <a:ea typeface="微軟正黑體" pitchFamily="34" charset="-120"/>
              </a:rPr>
              <a:t>任選一種口味</a:t>
            </a:r>
            <a:r>
              <a:rPr lang="en-US" altLang="zh-TW" sz="1200" kern="100" dirty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1200" kern="100" dirty="0">
                <a:latin typeface="微軟正黑體" pitchFamily="34" charset="-120"/>
                <a:ea typeface="微軟正黑體" pitchFamily="34" charset="-120"/>
              </a:rPr>
              <a:t>入</a:t>
            </a:r>
            <a:r>
              <a:rPr lang="en-US" altLang="zh-TW" sz="1200" kern="1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200" kern="100" dirty="0">
                <a:latin typeface="微軟正黑體" pitchFamily="34" charset="-120"/>
                <a:ea typeface="微軟正黑體" pitchFamily="34" charset="-120"/>
              </a:rPr>
              <a:t>蔓越莓、葡萄乾、檸檬、花生、咖啡</a:t>
            </a:r>
            <a:r>
              <a:rPr lang="en-US" altLang="zh-TW" sz="1200" kern="100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zh-TW" altLang="en-US" sz="1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最佳</a:t>
            </a:r>
            <a:r>
              <a:rPr lang="zh-TW" altLang="en-US" sz="1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賞味</a:t>
            </a:r>
            <a:r>
              <a:rPr lang="zh-TW" altLang="en-US" sz="1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期：</a:t>
            </a:r>
            <a:r>
              <a:rPr lang="en-US" altLang="zh-TW" sz="1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2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r>
              <a:rPr lang="zh-TW" altLang="en-US" sz="12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200" dirty="0" smtClean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一體成形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提盒，無紙袋</a:t>
            </a:r>
            <a:endParaRPr lang="zh-TW" altLang="zh-TW" sz="12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838201" y="1310369"/>
            <a:ext cx="5257800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QQ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雪花餅小提盒</a:t>
            </a:r>
            <a:r>
              <a:rPr lang="en-US" altLang="zh-TW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</a:t>
            </a:r>
            <a:r>
              <a:rPr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</a:t>
            </a:r>
            <a:r>
              <a:rPr lang="en-US" altLang="zh-TW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ctr"/>
            <a:r>
              <a:rPr lang="en-US" altLang="zh-TW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$100</a:t>
            </a:r>
            <a:endParaRPr lang="en-US" altLang="zh-TW" sz="3200" dirty="0">
              <a:solidFill>
                <a:prstClr val="black"/>
              </a:solidFill>
              <a:latin typeface="微軟正黑體" panose="020B0604030504040204" pitchFamily="34" charset="-120"/>
              <a:ea typeface="微軟正黑體" pitchFamily="34" charset="-120"/>
            </a:endParaRPr>
          </a:p>
        </p:txBody>
      </p:sp>
      <p:pic>
        <p:nvPicPr>
          <p:cNvPr id="11" name="Picture 2" descr="https://scontent.ftpe8-2.fna.fbcdn.net/v/t45.5328-4/s960x960/78840735_2581183652002284_973970717261430784_n.jpg?_nc_cat=103&amp;ccb=2&amp;_nc_sid=c48759&amp;_nc_ohc=ibzGYSdJBIYAX8-AemV&amp;_nc_ht=scontent.ftpe8-2.fna&amp;tp=7&amp;oh=10eb362b034574130b79ed06cd89ebcb&amp;oe=601DF7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277" y="2597059"/>
            <a:ext cx="2995648" cy="200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991" y="-30394"/>
            <a:ext cx="892800" cy="89280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843" y="-30394"/>
            <a:ext cx="892612" cy="892612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5388260" y="5375124"/>
            <a:ext cx="1415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dirty="0" smtClean="0"/>
              <a:t>商品網頁</a:t>
            </a:r>
            <a:r>
              <a:rPr lang="en-US" altLang="zh-TW" sz="1100" dirty="0" smtClean="0"/>
              <a:t>/</a:t>
            </a:r>
            <a:r>
              <a:rPr lang="zh-TW" altLang="en-US" sz="1100" dirty="0" smtClean="0"/>
              <a:t>官網</a:t>
            </a:r>
            <a:r>
              <a:rPr lang="en-US" altLang="zh-TW" sz="1100" dirty="0" smtClean="0"/>
              <a:t>/</a:t>
            </a:r>
            <a:r>
              <a:rPr lang="zh-TW" altLang="en-US" sz="1100" dirty="0" smtClean="0"/>
              <a:t>店商平台</a:t>
            </a:r>
            <a:r>
              <a:rPr lang="en-US" altLang="zh-TW" sz="1100" dirty="0" err="1" smtClean="0"/>
              <a:t>QRcode</a:t>
            </a:r>
            <a:endParaRPr lang="en-US" altLang="zh-TW" sz="1100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8" t="5900" r="7568" b="30050"/>
          <a:stretch/>
        </p:blipFill>
        <p:spPr>
          <a:xfrm>
            <a:off x="5799027" y="4600399"/>
            <a:ext cx="715504" cy="70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8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30188" y="404664"/>
            <a:ext cx="10515600" cy="936104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訂購資訊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0" y="6492240"/>
            <a:ext cx="1981200" cy="365760"/>
          </a:xfrm>
        </p:spPr>
        <p:txBody>
          <a:bodyPr/>
          <a:lstStyle/>
          <a:p>
            <a:pPr algn="l"/>
            <a:fld id="{C72D7655-366F-482C-8810-8A83F165B50F}" type="slidenum">
              <a:rPr lang="zh-TW" altLang="en-US" smtClean="0"/>
              <a:pPr algn="l"/>
              <a:t>2</a:t>
            </a:fld>
            <a:endParaRPr lang="zh-TW" altLang="en-US" dirty="0"/>
          </a:p>
        </p:txBody>
      </p:sp>
      <p:graphicFrame>
        <p:nvGraphicFramePr>
          <p:cNvPr id="8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890916"/>
              </p:ext>
            </p:extLst>
          </p:nvPr>
        </p:nvGraphicFramePr>
        <p:xfrm>
          <a:off x="613593" y="1439592"/>
          <a:ext cx="10964813" cy="408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1803"/>
                <a:gridCol w="3014539"/>
                <a:gridCol w="614665"/>
                <a:gridCol w="1689591"/>
                <a:gridCol w="360040"/>
                <a:gridCol w="3394175"/>
              </a:tblGrid>
              <a:tr h="480725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單位名稱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訂購電話</a:t>
                      </a:r>
                      <a:endParaRPr lang="zh-TW" altLang="zh-TW" sz="1400" b="1" kern="100" dirty="0" smtClean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072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單位地址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聯絡人</a:t>
                      </a:r>
                      <a:r>
                        <a:rPr lang="en-US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Email</a:t>
                      </a:r>
                      <a:endParaRPr lang="zh-TW" altLang="zh-TW" sz="1400" b="1" kern="100" dirty="0" smtClean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072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聯絡人</a:t>
                      </a:r>
                      <a:endParaRPr lang="zh-TW" altLang="zh-TW" sz="1400" b="1" kern="100" dirty="0" smtClean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商品網址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4687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運費標準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食品檢驗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0725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可否客製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付款方式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072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訂購</a:t>
                      </a:r>
                      <a:r>
                        <a:rPr lang="zh-TW" altLang="zh-TW" sz="14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說明</a:t>
                      </a:r>
                      <a:endParaRPr lang="zh-TW" altLang="zh-TW" sz="1400" b="1" kern="100" dirty="0" smtClean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400" b="1" kern="1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b="1" kern="100" dirty="0" smtClean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0725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對應之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SDGs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E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消除貧窮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終結飢餓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健康福祉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優質教育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性別平等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淨水衛生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永續能源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就業經濟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工業創新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促進平等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永續城鄉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責任產消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氣候行動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海洋保育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陸域生態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正義和平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</a:t>
                      </a:r>
                      <a:r>
                        <a:rPr lang="en-US" altLang="zh-TW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r>
                        <a:rPr lang="zh-TW" altLang="en-US" sz="14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夥伴關係</a:t>
                      </a:r>
                      <a:endParaRPr lang="en-US" altLang="zh-TW" sz="1400" b="1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730188" y="5589240"/>
            <a:ext cx="10873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我有意願提升公益商品形象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/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包裝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 2" panose="05020102010507070707" pitchFamily="18" charset="2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本會調查有意願投入資源在商品改良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或希望發展社會企業的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的單位，將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篩選合適團體媒合天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使團等資源。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11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1" y="332656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44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請輸入團體名稱</a:t>
            </a:r>
            <a:endParaRPr lang="zh-TW" altLang="zh-TW" sz="44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2268" y="6353257"/>
            <a:ext cx="7957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此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頁為主要製作型錄用，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請照此格式編排，若有多樣產品請分頁描述。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6960096" y="1517511"/>
            <a:ext cx="4632359" cy="771346"/>
          </a:xfrm>
          <a:prstGeom prst="roundRect">
            <a:avLst>
              <a:gd name="adj" fmla="val 28033"/>
            </a:avLst>
          </a:prstGeom>
          <a:solidFill>
            <a:srgbClr val="ED5A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參加「您的一票，決定愛的力量」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屆，目前獲獎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33060" y="2460126"/>
            <a:ext cx="4659395" cy="29238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endParaRPr lang="en-US" altLang="zh-TW" sz="1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商品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endParaRPr lang="en-US" altLang="zh-TW" sz="1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endParaRPr lang="en-US" altLang="zh-TW" sz="14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endParaRPr lang="en-US" altLang="zh-TW" sz="1400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endParaRPr lang="zh-TW" altLang="en-US" sz="14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33127" y="5016891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內容物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保存期限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最佳賞味期：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zh-TW" altLang="en-US" sz="1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備註</a:t>
            </a:r>
            <a:r>
              <a:rPr lang="zh-TW" altLang="en-US" sz="1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：</a:t>
            </a:r>
            <a:endParaRPr lang="zh-TW" altLang="zh-TW" sz="12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838201" y="1241466"/>
            <a:ext cx="5257800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請輸入禮盒名稱</a:t>
            </a:r>
            <a:endParaRPr lang="zh-TW" altLang="en-US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$XXX</a:t>
            </a:r>
            <a:endParaRPr lang="en-US" altLang="zh-TW" sz="3200" dirty="0">
              <a:solidFill>
                <a:prstClr val="black"/>
              </a:solidFill>
              <a:latin typeface="微軟正黑體" panose="020B0604030504040204" pitchFamily="34" charset="-120"/>
              <a:ea typeface="微軟正黑體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3127" y="2505546"/>
            <a:ext cx="2826569" cy="2232128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467101" y="2503367"/>
            <a:ext cx="2826569" cy="2232128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61622" y="4929591"/>
            <a:ext cx="864096" cy="819224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585930" y="5729135"/>
            <a:ext cx="1415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商品網頁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官網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店商平台</a:t>
            </a:r>
            <a:r>
              <a:rPr lang="en-US" altLang="zh-TW" sz="11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endPara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0466232" y="7501"/>
            <a:ext cx="1006896" cy="987936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424796" y="7501"/>
            <a:ext cx="1006896" cy="987936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0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1" y="332656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4400" b="1" kern="100" dirty="0" smtClean="0">
                <a:latin typeface="微軟正黑體" pitchFamily="34" charset="-120"/>
                <a:ea typeface="微軟正黑體" pitchFamily="34" charset="-120"/>
                <a:cs typeface="Times New Roman"/>
              </a:rPr>
              <a:t>請輸入團體名稱</a:t>
            </a:r>
            <a:endParaRPr lang="zh-TW" altLang="zh-TW" sz="44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2268" y="6353257"/>
            <a:ext cx="7957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此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頁為主要製作型錄用，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請照此格式編排，若有多樣產品請分頁描述。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6960096" y="1517511"/>
            <a:ext cx="4632359" cy="771346"/>
          </a:xfrm>
          <a:prstGeom prst="roundRect">
            <a:avLst>
              <a:gd name="adj" fmla="val 28033"/>
            </a:avLst>
          </a:prstGeom>
          <a:solidFill>
            <a:srgbClr val="ED5A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參加「您的一票，決定愛的力量」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屆，目前獲獎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33060" y="2460126"/>
            <a:ext cx="4659395" cy="29238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endParaRPr lang="en-US" altLang="zh-TW" sz="1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商品</a:t>
            </a:r>
            <a:r>
              <a:rPr lang="zh-TW" altLang="en-US" sz="2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  <a:endParaRPr lang="en-US" altLang="zh-TW" sz="1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endParaRPr lang="en-US" altLang="zh-TW" sz="14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endParaRPr lang="en-US" altLang="zh-TW" sz="1400" kern="100" dirty="0" smtClean="0">
              <a:latin typeface="微軟正黑體" pitchFamily="34" charset="-120"/>
              <a:ea typeface="微軟正黑體" pitchFamily="34" charset="-120"/>
              <a:cs typeface="Times New Roman"/>
            </a:endParaRPr>
          </a:p>
          <a:p>
            <a:endParaRPr lang="zh-TW" altLang="en-US" sz="14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33127" y="5016891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內容物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保存期限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最佳賞味期：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zh-TW" altLang="en-US" sz="1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備註</a:t>
            </a:r>
            <a:r>
              <a:rPr lang="zh-TW" altLang="en-US" sz="1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：</a:t>
            </a:r>
            <a:endParaRPr lang="zh-TW" altLang="zh-TW" sz="1200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838201" y="1241466"/>
            <a:ext cx="5257800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2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請輸入禮盒名稱</a:t>
            </a:r>
            <a:endParaRPr lang="zh-TW" altLang="en-US" sz="32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$XXX</a:t>
            </a:r>
            <a:endParaRPr lang="en-US" altLang="zh-TW" sz="3200" dirty="0">
              <a:solidFill>
                <a:prstClr val="black"/>
              </a:solidFill>
              <a:latin typeface="微軟正黑體" panose="020B0604030504040204" pitchFamily="34" charset="-120"/>
              <a:ea typeface="微軟正黑體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3127" y="2505546"/>
            <a:ext cx="2826569" cy="2232128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467101" y="2503367"/>
            <a:ext cx="2826569" cy="2232128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61622" y="4929591"/>
            <a:ext cx="864096" cy="819224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585930" y="5729135"/>
            <a:ext cx="1415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商品網頁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官網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店商平台</a:t>
            </a:r>
            <a:r>
              <a:rPr lang="en-US" altLang="zh-TW" sz="11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endPara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0466232" y="7501"/>
            <a:ext cx="1006896" cy="987936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424796" y="7501"/>
            <a:ext cx="1006896" cy="987936"/>
          </a:xfrm>
          <a:prstGeom prst="rect">
            <a:avLst/>
          </a:prstGeom>
          <a:solidFill>
            <a:srgbClr val="D0CECE">
              <a:alpha val="60000"/>
            </a:srgbClr>
          </a:solidFill>
          <a:ln>
            <a:solidFill>
              <a:schemeClr val="bg1">
                <a:lumMod val="9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0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kern="100" dirty="0">
                <a:latin typeface="微軟正黑體" pitchFamily="34" charset="-120"/>
                <a:ea typeface="微軟正黑體" pitchFamily="34" charset="-120"/>
                <a:cs typeface="Times New Roman"/>
              </a:rPr>
              <a:t>其他補充說明</a:t>
            </a:r>
            <a:endParaRPr lang="zh-TW" altLang="zh-TW" sz="4400" b="1" kern="100" dirty="0">
              <a:latin typeface="微軟正黑體" pitchFamily="34" charset="-120"/>
              <a:ea typeface="微軟正黑體" pitchFamily="34" charset="-120"/>
              <a:cs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7655-366F-482C-8810-8A83F165B50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6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p3sfxtq">
      <a:majorFont>
        <a:latin typeface="Arial" panose="020F0302020204030204"/>
        <a:ea typeface="阿里巴巴普惠体 2.0 55 Regular"/>
        <a:cs typeface=""/>
      </a:majorFont>
      <a:minorFont>
        <a:latin typeface="Arial" panose="020F0502020204030204"/>
        <a:ea typeface="阿里巴巴普惠体 2.0 55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8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佈景主題-基金會2">
  <a:themeElements>
    <a:clrScheme name="自訂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3sfxtq">
      <a:majorFont>
        <a:latin typeface="Arial" panose="020F0302020204030204"/>
        <a:ea typeface="阿里巴巴普惠体 2.0 55 Regular"/>
        <a:cs typeface=""/>
      </a:majorFont>
      <a:minorFont>
        <a:latin typeface="Arial" panose="020F0502020204030204"/>
        <a:ea typeface="阿里巴巴普惠体 2.0 55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基金會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基金會1" id="{D4D90DFB-4B2F-4BDF-BA47-82B0573906A0}" vid="{CB2B6BB3-98D5-478C-9373-11B5C570F307}"/>
    </a:ext>
  </a:extLst>
</a:theme>
</file>

<file path=ppt/theme/theme5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客群行銷部">
  <a:themeElements>
    <a:clrScheme name="簡報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08080"/>
      </a:accent1>
      <a:accent2>
        <a:srgbClr val="229E98"/>
      </a:accent2>
      <a:accent3>
        <a:srgbClr val="0000FF"/>
      </a:accent3>
      <a:accent4>
        <a:srgbClr val="000099"/>
      </a:accent4>
      <a:accent5>
        <a:srgbClr val="FF9900"/>
      </a:accent5>
      <a:accent6>
        <a:srgbClr val="CC000F"/>
      </a:accent6>
      <a:hlink>
        <a:srgbClr val="000000"/>
      </a:hlink>
      <a:folHlink>
        <a:srgbClr val="000099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</a:spPr>
      <a:bodyPr rtlCol="0" anchor="ctr"/>
      <a:lstStyle>
        <a:defPPr algn="ctr">
          <a:defRPr b="1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28575">
          <a:solidFill>
            <a:srgbClr val="A4B7DC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3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9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潠賞雄覜蘆擘舜伎PPT耀啣</Template>
  <TotalTime>329</TotalTime>
  <Words>502</Words>
  <Application>Microsoft Office PowerPoint</Application>
  <PresentationFormat>寬螢幕</PresentationFormat>
  <Paragraphs>90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12</vt:i4>
      </vt:variant>
      <vt:variant>
        <vt:lpstr>投影片標題</vt:lpstr>
      </vt:variant>
      <vt:variant>
        <vt:i4>5</vt:i4>
      </vt:variant>
    </vt:vector>
  </HeadingPairs>
  <TitlesOfParts>
    <vt:vector size="29" baseType="lpstr">
      <vt:lpstr>SimSun</vt:lpstr>
      <vt:lpstr>阿里巴巴普惠体 2.0 55 Regular</vt:lpstr>
      <vt:lpstr>微軟正黑體</vt:lpstr>
      <vt:lpstr>新細明體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Wingdings 2</vt:lpstr>
      <vt:lpstr>第一PPT，www.1ppt.com</vt:lpstr>
      <vt:lpstr>自定义设计方案</vt:lpstr>
      <vt:lpstr>Office 佈景主題</vt:lpstr>
      <vt:lpstr>基金會1</vt:lpstr>
      <vt:lpstr>1_佈景主題1</vt:lpstr>
      <vt:lpstr>7_佈景主題1</vt:lpstr>
      <vt:lpstr>客群行銷部</vt:lpstr>
      <vt:lpstr>13_佈景主題1</vt:lpstr>
      <vt:lpstr>9_佈景主題1</vt:lpstr>
      <vt:lpstr>18_佈景主題1</vt:lpstr>
      <vt:lpstr>10_佈景主題1</vt:lpstr>
      <vt:lpstr>佈景主題-基金會2</vt:lpstr>
      <vt:lpstr>高雄OOOO基金會</vt:lpstr>
      <vt:lpstr>訂購資訊</vt:lpstr>
      <vt:lpstr>請輸入團體名稱</vt:lpstr>
      <vt:lpstr>請輸入團體名稱</vt:lpstr>
      <vt:lpstr>其他補充說明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100元商品</dc:title>
  <dc:creator>張瑋珍</dc:creator>
  <cp:lastModifiedBy>張瑋珍</cp:lastModifiedBy>
  <cp:revision>47</cp:revision>
  <dcterms:created xsi:type="dcterms:W3CDTF">2020-08-03T12:06:59Z</dcterms:created>
  <dcterms:modified xsi:type="dcterms:W3CDTF">2023-06-17T02:57:16Z</dcterms:modified>
</cp:coreProperties>
</file>